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>
        <p:scale>
          <a:sx n="121" d="100"/>
          <a:sy n="121" d="100"/>
        </p:scale>
        <p:origin x="16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351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EYFS – Counting to 5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2EFA91A-EACD-F247-EF9E-E04A7F237652}"/>
              </a:ext>
            </a:extLst>
          </p:cNvPr>
          <p:cNvSpPr/>
          <p:nvPr/>
        </p:nvSpPr>
        <p:spPr>
          <a:xfrm>
            <a:off x="240632" y="649701"/>
            <a:ext cx="6388768" cy="33568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6B26FF4-2832-D536-C498-B8D47ADAC2E5}"/>
              </a:ext>
            </a:extLst>
          </p:cNvPr>
          <p:cNvSpPr/>
          <p:nvPr/>
        </p:nvSpPr>
        <p:spPr>
          <a:xfrm>
            <a:off x="1213150" y="4105028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red and white candy cane&#10;&#10;Description automatically generated">
            <a:extLst>
              <a:ext uri="{FF2B5EF4-FFF2-40B4-BE49-F238E27FC236}">
                <a16:creationId xmlns:a16="http://schemas.microsoft.com/office/drawing/2014/main" id="{25E31287-310A-17A4-2340-22368514D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11" y="916561"/>
            <a:ext cx="774031" cy="774031"/>
          </a:xfrm>
          <a:prstGeom prst="rect">
            <a:avLst/>
          </a:prstGeom>
        </p:spPr>
      </p:pic>
      <p:pic>
        <p:nvPicPr>
          <p:cNvPr id="15" name="Picture 14" descr="A red and white candy cane&#10;&#10;Description automatically generated">
            <a:extLst>
              <a:ext uri="{FF2B5EF4-FFF2-40B4-BE49-F238E27FC236}">
                <a16:creationId xmlns:a16="http://schemas.microsoft.com/office/drawing/2014/main" id="{BB4C4063-DA5F-55C1-DDF2-C3C43685A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8659" y="2327580"/>
            <a:ext cx="774031" cy="774031"/>
          </a:xfrm>
          <a:prstGeom prst="rect">
            <a:avLst/>
          </a:prstGeom>
        </p:spPr>
      </p:pic>
      <p:pic>
        <p:nvPicPr>
          <p:cNvPr id="16" name="Picture 15" descr="A red and white candy cane&#10;&#10;Description automatically generated">
            <a:extLst>
              <a:ext uri="{FF2B5EF4-FFF2-40B4-BE49-F238E27FC236}">
                <a16:creationId xmlns:a16="http://schemas.microsoft.com/office/drawing/2014/main" id="{B98EC675-95A1-E212-E133-4A3B354DA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562" y="933899"/>
            <a:ext cx="774031" cy="774031"/>
          </a:xfrm>
          <a:prstGeom prst="rect">
            <a:avLst/>
          </a:prstGeom>
        </p:spPr>
      </p:pic>
      <p:pic>
        <p:nvPicPr>
          <p:cNvPr id="17" name="Picture 16" descr="A red and white candy cane&#10;&#10;Description automatically generated">
            <a:extLst>
              <a:ext uri="{FF2B5EF4-FFF2-40B4-BE49-F238E27FC236}">
                <a16:creationId xmlns:a16="http://schemas.microsoft.com/office/drawing/2014/main" id="{2610D3EB-0ADF-636B-99A5-041E635A6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3863" y="2879448"/>
            <a:ext cx="774031" cy="774031"/>
          </a:xfrm>
          <a:prstGeom prst="rect">
            <a:avLst/>
          </a:prstGeom>
        </p:spPr>
      </p:pic>
      <p:pic>
        <p:nvPicPr>
          <p:cNvPr id="20" name="Picture 19" descr="A red and white candy cane&#10;&#10;Description automatically generated">
            <a:extLst>
              <a:ext uri="{FF2B5EF4-FFF2-40B4-BE49-F238E27FC236}">
                <a16:creationId xmlns:a16="http://schemas.microsoft.com/office/drawing/2014/main" id="{F2830DAA-77FD-C372-D73A-52DCAA6A8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19" y="4105029"/>
            <a:ext cx="774031" cy="774031"/>
          </a:xfrm>
          <a:prstGeom prst="rect">
            <a:avLst/>
          </a:prstGeom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A2ECCC7-D29A-F9E2-0FC0-46AB96C7B43B}"/>
              </a:ext>
            </a:extLst>
          </p:cNvPr>
          <p:cNvSpPr/>
          <p:nvPr/>
        </p:nvSpPr>
        <p:spPr>
          <a:xfrm>
            <a:off x="3365623" y="4105027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F2FE761-1B98-7EB6-0332-D541DB25BEBF}"/>
              </a:ext>
            </a:extLst>
          </p:cNvPr>
          <p:cNvSpPr/>
          <p:nvPr/>
        </p:nvSpPr>
        <p:spPr>
          <a:xfrm>
            <a:off x="5433872" y="4105026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 descr="A christmas tree with ornaments and stars&#10;&#10;Description automatically generated">
            <a:extLst>
              <a:ext uri="{FF2B5EF4-FFF2-40B4-BE49-F238E27FC236}">
                <a16:creationId xmlns:a16="http://schemas.microsoft.com/office/drawing/2014/main" id="{6A132E0E-B89E-0A6E-26D0-5BCE66B73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953" y="842902"/>
            <a:ext cx="1044411" cy="1044411"/>
          </a:xfrm>
          <a:prstGeom prst="rect">
            <a:avLst/>
          </a:prstGeom>
        </p:spPr>
      </p:pic>
      <p:pic>
        <p:nvPicPr>
          <p:cNvPr id="25" name="Picture 24" descr="A christmas tree with ornaments and stars&#10;&#10;Description automatically generated">
            <a:extLst>
              <a:ext uri="{FF2B5EF4-FFF2-40B4-BE49-F238E27FC236}">
                <a16:creationId xmlns:a16="http://schemas.microsoft.com/office/drawing/2014/main" id="{DF82A863-F020-69A8-7776-CE214978F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5791" y="2502684"/>
            <a:ext cx="1044411" cy="1044411"/>
          </a:xfrm>
          <a:prstGeom prst="rect">
            <a:avLst/>
          </a:prstGeom>
        </p:spPr>
      </p:pic>
      <p:pic>
        <p:nvPicPr>
          <p:cNvPr id="26" name="Picture 25" descr="A christmas tree with ornaments and stars&#10;&#10;Description automatically generated">
            <a:extLst>
              <a:ext uri="{FF2B5EF4-FFF2-40B4-BE49-F238E27FC236}">
                <a16:creationId xmlns:a16="http://schemas.microsoft.com/office/drawing/2014/main" id="{7F49AF28-3F66-7D4E-6416-0BA558732E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17" y="2308916"/>
            <a:ext cx="1044411" cy="1044411"/>
          </a:xfrm>
          <a:prstGeom prst="rect">
            <a:avLst/>
          </a:prstGeom>
        </p:spPr>
      </p:pic>
      <p:pic>
        <p:nvPicPr>
          <p:cNvPr id="27" name="Picture 26" descr="A christmas tree with ornaments and stars&#10;&#10;Description automatically generated">
            <a:extLst>
              <a:ext uri="{FF2B5EF4-FFF2-40B4-BE49-F238E27FC236}">
                <a16:creationId xmlns:a16="http://schemas.microsoft.com/office/drawing/2014/main" id="{25AA461E-3709-46D0-F709-523CA00CC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9627" y="4120281"/>
            <a:ext cx="792230" cy="792230"/>
          </a:xfrm>
          <a:prstGeom prst="rect">
            <a:avLst/>
          </a:prstGeom>
        </p:spPr>
      </p:pic>
      <p:pic>
        <p:nvPicPr>
          <p:cNvPr id="29" name="Picture 28" descr="A snowman with a hat and scarf&#10;&#10;Description automatically generated">
            <a:extLst>
              <a:ext uri="{FF2B5EF4-FFF2-40B4-BE49-F238E27FC236}">
                <a16:creationId xmlns:a16="http://schemas.microsoft.com/office/drawing/2014/main" id="{4E0C6A05-295E-2F5C-FDBC-707EC94B9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395" y="899802"/>
            <a:ext cx="872720" cy="872720"/>
          </a:xfrm>
          <a:prstGeom prst="rect">
            <a:avLst/>
          </a:prstGeom>
        </p:spPr>
      </p:pic>
      <p:pic>
        <p:nvPicPr>
          <p:cNvPr id="30" name="Picture 29" descr="A snowman with a hat and scarf&#10;&#10;Description automatically generated">
            <a:extLst>
              <a:ext uri="{FF2B5EF4-FFF2-40B4-BE49-F238E27FC236}">
                <a16:creationId xmlns:a16="http://schemas.microsoft.com/office/drawing/2014/main" id="{3702C66E-336F-B5CE-5217-CF5887936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9007" y="2976906"/>
            <a:ext cx="872720" cy="872720"/>
          </a:xfrm>
          <a:prstGeom prst="rect">
            <a:avLst/>
          </a:prstGeom>
        </p:spPr>
      </p:pic>
      <p:pic>
        <p:nvPicPr>
          <p:cNvPr id="31" name="Picture 30" descr="A snowman with a hat and scarf&#10;&#10;Description automatically generated">
            <a:extLst>
              <a:ext uri="{FF2B5EF4-FFF2-40B4-BE49-F238E27FC236}">
                <a16:creationId xmlns:a16="http://schemas.microsoft.com/office/drawing/2014/main" id="{6A9FFE01-BDE4-341F-F177-6AB5E55406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4614" y="1966660"/>
            <a:ext cx="872720" cy="872720"/>
          </a:xfrm>
          <a:prstGeom prst="rect">
            <a:avLst/>
          </a:prstGeom>
        </p:spPr>
      </p:pic>
      <p:pic>
        <p:nvPicPr>
          <p:cNvPr id="32" name="Picture 31" descr="A snowman with a hat and scarf&#10;&#10;Description automatically generated">
            <a:extLst>
              <a:ext uri="{FF2B5EF4-FFF2-40B4-BE49-F238E27FC236}">
                <a16:creationId xmlns:a16="http://schemas.microsoft.com/office/drawing/2014/main" id="{A08D3FA2-7D51-3552-C49A-9955C28C0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8280" y="1048910"/>
            <a:ext cx="872720" cy="872720"/>
          </a:xfrm>
          <a:prstGeom prst="rect">
            <a:avLst/>
          </a:prstGeom>
        </p:spPr>
      </p:pic>
      <p:pic>
        <p:nvPicPr>
          <p:cNvPr id="33" name="Picture 32" descr="A snowman with a hat and scarf&#10;&#10;Description automatically generated">
            <a:extLst>
              <a:ext uri="{FF2B5EF4-FFF2-40B4-BE49-F238E27FC236}">
                <a16:creationId xmlns:a16="http://schemas.microsoft.com/office/drawing/2014/main" id="{5CF7B68A-F888-7EA2-E304-5AB0260A2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4787" y="4105026"/>
            <a:ext cx="774016" cy="774016"/>
          </a:xfrm>
          <a:prstGeom prst="rect">
            <a:avLst/>
          </a:prstGeom>
        </p:spPr>
      </p:pic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BFB6E08-18AE-6ED6-2D4F-7BE2D146BD69}"/>
              </a:ext>
            </a:extLst>
          </p:cNvPr>
          <p:cNvSpPr/>
          <p:nvPr/>
        </p:nvSpPr>
        <p:spPr>
          <a:xfrm>
            <a:off x="240632" y="5308081"/>
            <a:ext cx="6388768" cy="33568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DD540C48-E9F1-10A1-DEB1-D9E6A4A94F49}"/>
              </a:ext>
            </a:extLst>
          </p:cNvPr>
          <p:cNvSpPr/>
          <p:nvPr/>
        </p:nvSpPr>
        <p:spPr>
          <a:xfrm>
            <a:off x="1213150" y="8763408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BE0059CF-2D02-67CE-3285-4EEBCCF27740}"/>
              </a:ext>
            </a:extLst>
          </p:cNvPr>
          <p:cNvSpPr/>
          <p:nvPr/>
        </p:nvSpPr>
        <p:spPr>
          <a:xfrm>
            <a:off x="3365623" y="8763407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19BF8ECF-6953-958C-87E8-EE73F67A8A7A}"/>
              </a:ext>
            </a:extLst>
          </p:cNvPr>
          <p:cNvSpPr/>
          <p:nvPr/>
        </p:nvSpPr>
        <p:spPr>
          <a:xfrm>
            <a:off x="5518094" y="8763406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" name="Picture 70" descr="A red and white hat&#10;&#10;Description automatically generated">
            <a:extLst>
              <a:ext uri="{FF2B5EF4-FFF2-40B4-BE49-F238E27FC236}">
                <a16:creationId xmlns:a16="http://schemas.microsoft.com/office/drawing/2014/main" id="{781FDC84-B56F-88B2-EAF7-C35E58F17E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411" y="5546558"/>
            <a:ext cx="872720" cy="872720"/>
          </a:xfrm>
          <a:prstGeom prst="rect">
            <a:avLst/>
          </a:prstGeom>
        </p:spPr>
      </p:pic>
      <p:pic>
        <p:nvPicPr>
          <p:cNvPr id="72" name="Picture 71" descr="A red and white hat&#10;&#10;Description automatically generated">
            <a:extLst>
              <a:ext uri="{FF2B5EF4-FFF2-40B4-BE49-F238E27FC236}">
                <a16:creationId xmlns:a16="http://schemas.microsoft.com/office/drawing/2014/main" id="{72D759D9-27CB-A274-BA47-3EEED5FA19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6158" y="7578420"/>
            <a:ext cx="872720" cy="872720"/>
          </a:xfrm>
          <a:prstGeom prst="rect">
            <a:avLst/>
          </a:prstGeom>
        </p:spPr>
      </p:pic>
      <p:pic>
        <p:nvPicPr>
          <p:cNvPr id="73" name="Picture 72" descr="A red and white hat&#10;&#10;Description automatically generated">
            <a:extLst>
              <a:ext uri="{FF2B5EF4-FFF2-40B4-BE49-F238E27FC236}">
                <a16:creationId xmlns:a16="http://schemas.microsoft.com/office/drawing/2014/main" id="{AD592E99-7D67-2FA1-67DD-2A62FCBB9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3555" y="5546558"/>
            <a:ext cx="872720" cy="872720"/>
          </a:xfrm>
          <a:prstGeom prst="rect">
            <a:avLst/>
          </a:prstGeom>
        </p:spPr>
      </p:pic>
      <p:pic>
        <p:nvPicPr>
          <p:cNvPr id="74" name="Picture 73" descr="A red and white hat&#10;&#10;Description automatically generated">
            <a:extLst>
              <a:ext uri="{FF2B5EF4-FFF2-40B4-BE49-F238E27FC236}">
                <a16:creationId xmlns:a16="http://schemas.microsoft.com/office/drawing/2014/main" id="{F06A996B-47FA-EA65-CB0D-BE8F988644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305" y="8731217"/>
            <a:ext cx="872720" cy="872720"/>
          </a:xfrm>
          <a:prstGeom prst="rect">
            <a:avLst/>
          </a:prstGeom>
        </p:spPr>
      </p:pic>
      <p:pic>
        <p:nvPicPr>
          <p:cNvPr id="76" name="Picture 75" descr="A group of wrapped presents&#10;&#10;Description automatically generated">
            <a:extLst>
              <a:ext uri="{FF2B5EF4-FFF2-40B4-BE49-F238E27FC236}">
                <a16:creationId xmlns:a16="http://schemas.microsoft.com/office/drawing/2014/main" id="{AFEFF588-5315-B90B-8FDB-DA12AE4D64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6665" y="7248912"/>
            <a:ext cx="996970" cy="996970"/>
          </a:xfrm>
          <a:prstGeom prst="rect">
            <a:avLst/>
          </a:prstGeom>
        </p:spPr>
      </p:pic>
      <p:pic>
        <p:nvPicPr>
          <p:cNvPr id="77" name="Picture 76" descr="A group of wrapped presents&#10;&#10;Description automatically generated">
            <a:extLst>
              <a:ext uri="{FF2B5EF4-FFF2-40B4-BE49-F238E27FC236}">
                <a16:creationId xmlns:a16="http://schemas.microsoft.com/office/drawing/2014/main" id="{84AEAB94-9AAC-AB73-D838-3475C7850B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665" y="7248912"/>
            <a:ext cx="996970" cy="996970"/>
          </a:xfrm>
          <a:prstGeom prst="rect">
            <a:avLst/>
          </a:prstGeom>
        </p:spPr>
      </p:pic>
      <p:pic>
        <p:nvPicPr>
          <p:cNvPr id="79" name="Picture 78" descr="A cartoon of a reindeer&#10;&#10;Description automatically generated">
            <a:extLst>
              <a:ext uri="{FF2B5EF4-FFF2-40B4-BE49-F238E27FC236}">
                <a16:creationId xmlns:a16="http://schemas.microsoft.com/office/drawing/2014/main" id="{E09840B7-B8E4-F80E-3628-AC8DABDB4A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1635" y="5625820"/>
            <a:ext cx="972310" cy="972310"/>
          </a:xfrm>
          <a:prstGeom prst="rect">
            <a:avLst/>
          </a:prstGeom>
        </p:spPr>
      </p:pic>
      <p:pic>
        <p:nvPicPr>
          <p:cNvPr id="80" name="Picture 79" descr="A cartoon of a reindeer&#10;&#10;Description automatically generated">
            <a:extLst>
              <a:ext uri="{FF2B5EF4-FFF2-40B4-BE49-F238E27FC236}">
                <a16:creationId xmlns:a16="http://schemas.microsoft.com/office/drawing/2014/main" id="{4230419C-4D03-E68C-7FE9-2E81676DC1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5572" y="6921799"/>
            <a:ext cx="972310" cy="972310"/>
          </a:xfrm>
          <a:prstGeom prst="rect">
            <a:avLst/>
          </a:prstGeom>
        </p:spPr>
      </p:pic>
      <p:pic>
        <p:nvPicPr>
          <p:cNvPr id="81" name="Picture 80" descr="A cartoon of a reindeer&#10;&#10;Description automatically generated">
            <a:extLst>
              <a:ext uri="{FF2B5EF4-FFF2-40B4-BE49-F238E27FC236}">
                <a16:creationId xmlns:a16="http://schemas.microsoft.com/office/drawing/2014/main" id="{B21E88CD-6E4E-2440-146A-3B91C8D717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7819" y="6210540"/>
            <a:ext cx="972310" cy="972310"/>
          </a:xfrm>
          <a:prstGeom prst="rect">
            <a:avLst/>
          </a:prstGeom>
        </p:spPr>
      </p:pic>
      <p:pic>
        <p:nvPicPr>
          <p:cNvPr id="82" name="Picture 81" descr="A cartoon of a reindeer&#10;&#10;Description automatically generated">
            <a:extLst>
              <a:ext uri="{FF2B5EF4-FFF2-40B4-BE49-F238E27FC236}">
                <a16:creationId xmlns:a16="http://schemas.microsoft.com/office/drawing/2014/main" id="{1C7AD175-43AF-74C5-F8DE-CE7D3A1ABF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3834" y="5493053"/>
            <a:ext cx="972310" cy="972310"/>
          </a:xfrm>
          <a:prstGeom prst="rect">
            <a:avLst/>
          </a:prstGeom>
        </p:spPr>
      </p:pic>
      <p:pic>
        <p:nvPicPr>
          <p:cNvPr id="83" name="Picture 82" descr="A cartoon of a reindeer&#10;&#10;Description automatically generated">
            <a:extLst>
              <a:ext uri="{FF2B5EF4-FFF2-40B4-BE49-F238E27FC236}">
                <a16:creationId xmlns:a16="http://schemas.microsoft.com/office/drawing/2014/main" id="{F857A574-7D66-6AB2-293A-38C2D39A52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51616" y="6690256"/>
            <a:ext cx="972310" cy="972310"/>
          </a:xfrm>
          <a:prstGeom prst="rect">
            <a:avLst/>
          </a:prstGeom>
        </p:spPr>
      </p:pic>
      <p:pic>
        <p:nvPicPr>
          <p:cNvPr id="84" name="Picture 83" descr="A cartoon of a reindeer&#10;&#10;Description automatically generated">
            <a:extLst>
              <a:ext uri="{FF2B5EF4-FFF2-40B4-BE49-F238E27FC236}">
                <a16:creationId xmlns:a16="http://schemas.microsoft.com/office/drawing/2014/main" id="{052B5BC1-67E7-4872-7C42-A45F3AE1DA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2611" y="8779143"/>
            <a:ext cx="744101" cy="744101"/>
          </a:xfrm>
          <a:prstGeom prst="rect">
            <a:avLst/>
          </a:prstGeom>
        </p:spPr>
      </p:pic>
      <p:pic>
        <p:nvPicPr>
          <p:cNvPr id="85" name="Picture 84" descr="A group of wrapped presents&#10;&#10;Description automatically generated">
            <a:extLst>
              <a:ext uri="{FF2B5EF4-FFF2-40B4-BE49-F238E27FC236}">
                <a16:creationId xmlns:a16="http://schemas.microsoft.com/office/drawing/2014/main" id="{D0CDAA28-B2D8-B6D2-FC4A-63CC438E31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219" y="8763406"/>
            <a:ext cx="774019" cy="7740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2F92905-F6BE-54F5-6A0F-67BB2EF02DCB}"/>
              </a:ext>
            </a:extLst>
          </p:cNvPr>
          <p:cNvSpPr txBox="1"/>
          <p:nvPr/>
        </p:nvSpPr>
        <p:spPr>
          <a:xfrm>
            <a:off x="2351000" y="213295"/>
            <a:ext cx="40504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 how many of each image you see and write the amount in the boxes below.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22</Words>
  <Application>Microsoft Macintosh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9</cp:revision>
  <dcterms:created xsi:type="dcterms:W3CDTF">2022-02-01T11:05:46Z</dcterms:created>
  <dcterms:modified xsi:type="dcterms:W3CDTF">2023-12-01T10:43:58Z</dcterms:modified>
</cp:coreProperties>
</file>